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64" r:id="rId4"/>
    <p:sldId id="260" r:id="rId5"/>
    <p:sldId id="285" r:id="rId6"/>
    <p:sldId id="284" r:id="rId7"/>
    <p:sldId id="259" r:id="rId8"/>
    <p:sldId id="282" r:id="rId9"/>
    <p:sldId id="286" r:id="rId10"/>
    <p:sldId id="283" r:id="rId11"/>
    <p:sldId id="261" r:id="rId12"/>
    <p:sldId id="262" r:id="rId13"/>
    <p:sldId id="263" r:id="rId14"/>
    <p:sldId id="265" r:id="rId15"/>
    <p:sldId id="266" r:id="rId16"/>
    <p:sldId id="267" r:id="rId17"/>
    <p:sldId id="268" r:id="rId18"/>
    <p:sldId id="287" r:id="rId19"/>
    <p:sldId id="269" r:id="rId20"/>
    <p:sldId id="270" r:id="rId21"/>
    <p:sldId id="273" r:id="rId22"/>
    <p:sldId id="271" r:id="rId23"/>
    <p:sldId id="272" r:id="rId24"/>
    <p:sldId id="274" r:id="rId25"/>
    <p:sldId id="275" r:id="rId26"/>
  </p:sldIdLst>
  <p:sldSz cx="10693400" cy="7569200"/>
  <p:notesSz cx="10693400" cy="7569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9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6452"/>
            <a:ext cx="9094788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5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987" y="302768"/>
            <a:ext cx="9629775" cy="12110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987" y="1740916"/>
            <a:ext cx="962977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39356"/>
            <a:ext cx="3423920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5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5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4C59E-F867-BC2F-33A6-E87C2D40D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1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3E149-F684-2DF5-E9B7-F7062F5C6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7AFD0-B57B-9D08-37AB-71AD53434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6BBC9-AF6D-A60B-00E9-CF246CC63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40D0D-5FC4-7CA5-8191-EC38D37D1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DF5C5-759B-6ABC-36FA-304ED4726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13CC8-9158-C0C1-6441-6AD7F9F3A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2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E167D-E491-6DE5-DEA0-5E2BB4DA7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62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DEA6-94A5-4D03-2739-E63A7303E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11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A980C-DA16-F8D4-50E1-64330BC9A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2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A74B3-AB54-2CF5-5CC6-7C4507F13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5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72A68-61DE-17CF-E6EE-2E2D02D54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EFF15-D319-BA9B-7071-B61BD6555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3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D2188-7782-F269-279E-E262CBCAE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4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F2D32-49BB-BF0E-1D73-D772E16C8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1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34366-8D59-A37B-E15C-E267FE9B1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6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893AB-8338-89D9-9B98-8298D3FBF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9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99FBB-3B9C-F117-995A-5F0763BFE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D7595-ACB0-F2B7-066C-7E982139A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6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6B0E5-6FFF-A502-2DE3-5AB599E2E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7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31196-C78E-1B00-042B-B144882A6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7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A9CAF-B8F7-4E79-35CA-266F59ED2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4D915-5277-DEA9-F114-5F2F07BBF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AA9276-63E6-BDEB-7D91-FFE00F3F2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5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12864-9400-DBE1-D49F-F4A88334D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7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2CD07-A8D2-8347-2D20-4C0F4A1F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0"/>
            <a:ext cx="1069078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8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0</Words>
  <Application>Microsoft Office PowerPoint</Application>
  <PresentationFormat>Custom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Ayobami Oyesunle</dc:creator>
  <cp:lastModifiedBy>darerolives@gmail.com</cp:lastModifiedBy>
  <cp:revision>4</cp:revision>
  <dcterms:created xsi:type="dcterms:W3CDTF">2024-04-01T22:10:33Z</dcterms:created>
  <dcterms:modified xsi:type="dcterms:W3CDTF">2024-05-02T05:21:21Z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2024-04-01T00:00:00Z</vt:filetime>
  </property>
  <property fmtid="{D5CDD505-2E9C-101B-9397-08002B2CF9AE}" pid="3" name="Creator">
    <vt:lpwstr>PDF Presentation Adobe Photoshop </vt:lpwstr>
  </property>
  <property fmtid="{D5CDD505-2E9C-101B-9397-08002B2CF9AE}" pid="4" name="LastSaved">
    <vt:filetime>2024-04-01T00:00:00Z</vt:filetime>
  </property>
</Properties>
</file>