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</p:sldIdLst>
  <p:sldSz cx="10693400" cy="7569200"/>
  <p:notesSz cx="10693400" cy="75692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987" y="302768"/>
            <a:ext cx="9629775" cy="1211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07135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901065" y="-481965"/>
            <a:ext cx="10695431" cy="75651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On-screen Show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Arial</vt:lpstr>
      <vt:lpstr>SimSun</vt:lpstr>
      <vt:lpstr>Wingdings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gmytf</cp:lastModifiedBy>
  <cp:revision>1</cp:revision>
  <dcterms:created xsi:type="dcterms:W3CDTF">2024-04-02T15:34:56Z</dcterms:created>
  <dcterms:modified xsi:type="dcterms:W3CDTF">2024-04-02T15:34:56Z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2024-04-01T01:00:00Z</vt:filetime>
  </property>
  <property fmtid="{D5CDD505-2E9C-101B-9397-08002B2CF9AE}" pid="3" name="Creator">
    <vt:lpwstr>PDF Presentation Adobe Photoshop </vt:lpwstr>
  </property>
  <property fmtid="{D5CDD505-2E9C-101B-9397-08002B2CF9AE}" pid="4" name="LastSaved">
    <vt:filetime>2024-04-01T01:00:00Z</vt:filetime>
  </property>
  <property fmtid="{D5CDD505-2E9C-101B-9397-08002B2CF9AE}" pid="5" name="ICV">
    <vt:lpwstr>30345915DB7940E08A6C9709CD993D0A_12</vt:lpwstr>
  </property>
  <property fmtid="{D5CDD505-2E9C-101B-9397-08002B2CF9AE}" pid="6" name="KSOProductBuildVer">
    <vt:lpwstr>1033-12.2.0.13472</vt:lpwstr>
  </property>
</Properties>
</file>